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547" r:id="rId3"/>
    <p:sldId id="629" r:id="rId4"/>
    <p:sldId id="256" r:id="rId5"/>
    <p:sldId id="258" r:id="rId6"/>
    <p:sldId id="264" r:id="rId7"/>
    <p:sldId id="265" r:id="rId8"/>
    <p:sldId id="261" r:id="rId9"/>
    <p:sldId id="263" r:id="rId10"/>
    <p:sldId id="58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4531" autoAdjust="0"/>
  </p:normalViewPr>
  <p:slideViewPr>
    <p:cSldViewPr snapToGrid="0">
      <p:cViewPr varScale="1">
        <p:scale>
          <a:sx n="73" d="100"/>
          <a:sy n="73" d="100"/>
        </p:scale>
        <p:origin x="203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9BE358-4C95-45DA-8CD2-34CD5DCA14AD}" type="datetimeFigureOut">
              <a:rPr lang="en-US" smtClean="0"/>
              <a:t>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9568C0-A7AC-4D18-A893-C8999FCE0A70}" type="slidenum">
              <a:rPr lang="en-US" smtClean="0"/>
              <a:t>‹#›</a:t>
            </a:fld>
            <a:endParaRPr lang="en-US"/>
          </a:p>
        </p:txBody>
      </p:sp>
    </p:spTree>
    <p:extLst>
      <p:ext uri="{BB962C8B-B14F-4D97-AF65-F5344CB8AC3E}">
        <p14:creationId xmlns:p14="http://schemas.microsoft.com/office/powerpoint/2010/main" val="3474646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4</a:t>
            </a:fld>
            <a:endParaRPr lang="en-US"/>
          </a:p>
        </p:txBody>
      </p:sp>
    </p:spTree>
    <p:extLst>
      <p:ext uri="{BB962C8B-B14F-4D97-AF65-F5344CB8AC3E}">
        <p14:creationId xmlns:p14="http://schemas.microsoft.com/office/powerpoint/2010/main" val="1638279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5</a:t>
            </a:fld>
            <a:endParaRPr lang="en-US"/>
          </a:p>
        </p:txBody>
      </p:sp>
    </p:spTree>
    <p:extLst>
      <p:ext uri="{BB962C8B-B14F-4D97-AF65-F5344CB8AC3E}">
        <p14:creationId xmlns:p14="http://schemas.microsoft.com/office/powerpoint/2010/main" val="1209419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6</a:t>
            </a:fld>
            <a:endParaRPr lang="en-US"/>
          </a:p>
        </p:txBody>
      </p:sp>
    </p:spTree>
    <p:extLst>
      <p:ext uri="{BB962C8B-B14F-4D97-AF65-F5344CB8AC3E}">
        <p14:creationId xmlns:p14="http://schemas.microsoft.com/office/powerpoint/2010/main" val="2692459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7</a:t>
            </a:fld>
            <a:endParaRPr lang="en-US"/>
          </a:p>
        </p:txBody>
      </p:sp>
    </p:spTree>
    <p:extLst>
      <p:ext uri="{BB962C8B-B14F-4D97-AF65-F5344CB8AC3E}">
        <p14:creationId xmlns:p14="http://schemas.microsoft.com/office/powerpoint/2010/main" val="1635328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E9568C0-A7AC-4D18-A893-C8999FCE0A70}" type="slidenum">
              <a:rPr lang="en-US" smtClean="0"/>
              <a:t>8</a:t>
            </a:fld>
            <a:endParaRPr lang="en-US"/>
          </a:p>
        </p:txBody>
      </p:sp>
    </p:spTree>
    <p:extLst>
      <p:ext uri="{BB962C8B-B14F-4D97-AF65-F5344CB8AC3E}">
        <p14:creationId xmlns:p14="http://schemas.microsoft.com/office/powerpoint/2010/main" val="1921776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C8BA1-4B70-337E-1F84-29DF8F8AFE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9FE769-E044-E646-00C7-0DEF6E91A4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A4442F-4045-FC77-3DC5-096CCC5D1C55}"/>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CB074B22-14C1-AE0B-225C-8B431AEEB2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1EF60D-B5A4-4395-7DDE-17DB22384AB7}"/>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606071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8098F-1DAC-45C5-2A39-8700DA0FC3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D89822-3205-FD77-1A79-6F5B6BAEB6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E27F1A-42DC-FF2F-46AF-4303E2302252}"/>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EDA2338C-BFDA-4DC4-054B-92BC9CE1B2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2C3B09-CA20-B0E5-40B6-F7BCF25692E7}"/>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3850094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68F875-5583-CC23-8625-C3175F1BE3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1177DE-4F5B-FAFD-D217-ACA7DB8664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360841-207D-DC46-05B0-063ACE1893CB}"/>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CCED3EAE-0C5E-1F58-7639-E12E1B2DB3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4D22CC-373E-8FC7-8621-EB1501B0A17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3472040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19219"/>
            <a:ext cx="10363200" cy="492443"/>
          </a:xfrm>
        </p:spPr>
        <p:txBody>
          <a:bodyPr/>
          <a:lstStyle>
            <a:lvl1pPr>
              <a:defRPr>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pic>
        <p:nvPicPr>
          <p:cNvPr id="4" name="Picture 2" descr="TJAGLCS Crest">
            <a:extLst>
              <a:ext uri="{FF2B5EF4-FFF2-40B4-BE49-F238E27FC236}">
                <a16:creationId xmlns:a16="http://schemas.microsoft.com/office/drawing/2014/main" id="{23CE0313-DDAE-D28B-7253-03369CAC326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1"/>
            <a:ext cx="1207401" cy="905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851033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Box 3"/>
          <p:cNvSpPr txBox="1"/>
          <p:nvPr userDrawn="1"/>
        </p:nvSpPr>
        <p:spPr>
          <a:xfrm>
            <a:off x="11521017" y="6583363"/>
            <a:ext cx="609600" cy="228600"/>
          </a:xfrm>
          <a:prstGeom prst="rect">
            <a:avLst/>
          </a:prstGeom>
          <a:noFill/>
        </p:spPr>
        <p:txBody>
          <a:bodyPr wrap="none"/>
          <a:lstStyle/>
          <a:p>
            <a:pPr algn="r" eaLnBrk="0" hangingPunct="0">
              <a:defRPr/>
            </a:pPr>
            <a:fld id="{47079EB4-A7E7-4DE0-A993-05FD37F7AF35}" type="slidenum">
              <a:rPr lang="en-US" sz="900">
                <a:latin typeface="Arial" pitchFamily="34" charset="0"/>
                <a:cs typeface="Arial" pitchFamily="34" charset="0"/>
              </a:rPr>
              <a:pPr algn="r" eaLnBrk="0" hangingPunct="0">
                <a:defRPr/>
              </a:pPr>
              <a:t>‹#›</a:t>
            </a:fld>
            <a:endParaRPr lang="en-US" sz="900" dirty="0">
              <a:latin typeface="Arial" pitchFamily="34" charset="0"/>
              <a:cs typeface="Arial" pitchFamily="34" charset="0"/>
            </a:endParaRPr>
          </a:p>
        </p:txBody>
      </p:sp>
      <p:sp>
        <p:nvSpPr>
          <p:cNvPr id="3" name="Content Placeholder 2"/>
          <p:cNvSpPr>
            <a:spLocks noGrp="1"/>
          </p:cNvSpPr>
          <p:nvPr>
            <p:ph idx="1"/>
          </p:nvPr>
        </p:nvSpPr>
        <p:spPr>
          <a:xfrm>
            <a:off x="609600" y="1600202"/>
            <a:ext cx="10972800" cy="4525963"/>
          </a:xfrm>
          <a:prstGeom prst="rect">
            <a:avLst/>
          </a:prstGeom>
        </p:spPr>
        <p:txBody>
          <a:bodyPr/>
          <a:lstStyle>
            <a:lvl1pPr>
              <a:buFont typeface="Arial" pitchFamily="34" charset="0"/>
              <a:buChar char="•"/>
              <a:defRPr sz="2400">
                <a:solidFill>
                  <a:schemeClr val="tx1"/>
                </a:solidFill>
                <a:latin typeface="Arial" pitchFamily="34" charset="0"/>
                <a:cs typeface="Arial" pitchFamily="34" charset="0"/>
              </a:defRPr>
            </a:lvl1pPr>
            <a:lvl2pPr>
              <a:buClrTx/>
              <a:buFont typeface="Arial" pitchFamily="34" charset="0"/>
              <a:buChar char="−"/>
              <a:defRPr sz="1800">
                <a:solidFill>
                  <a:schemeClr val="tx1"/>
                </a:solidFill>
                <a:latin typeface="Arial" pitchFamily="34" charset="0"/>
                <a:cs typeface="Arial" pitchFamily="34" charset="0"/>
              </a:defRPr>
            </a:lvl2pPr>
            <a:lvl3pPr>
              <a:buClrTx/>
              <a:buFont typeface="Arial" pitchFamily="34" charset="0"/>
              <a:buChar char="−"/>
              <a:defRPr sz="1800">
                <a:solidFill>
                  <a:schemeClr val="tx1"/>
                </a:solidFill>
                <a:latin typeface="Arial" pitchFamily="34" charset="0"/>
                <a:cs typeface="Arial" pitchFamily="34" charset="0"/>
              </a:defRPr>
            </a:lvl3pPr>
            <a:lvl4pPr>
              <a:buClrTx/>
              <a:buFont typeface="Arial" pitchFamily="34" charset="0"/>
              <a:buChar char="−"/>
              <a:defRPr sz="1800">
                <a:solidFill>
                  <a:schemeClr val="tx1"/>
                </a:solidFill>
                <a:latin typeface="Arial" pitchFamily="34" charset="0"/>
                <a:cs typeface="Arial" pitchFamily="34" charset="0"/>
              </a:defRPr>
            </a:lvl4pPr>
            <a:lvl5pPr>
              <a:buClrTx/>
              <a:buFont typeface="Arial" pitchFamily="34" charset="0"/>
              <a:buChar char="−"/>
              <a:defRPr sz="180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2191706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96127"/>
            <a:ext cx="10972800" cy="492443"/>
          </a:xfrm>
        </p:spPr>
        <p:txBody>
          <a:bodyPr/>
          <a:lstStyle/>
          <a:p>
            <a:r>
              <a:rPr lang="en-US"/>
              <a:t>Click to edit Master title style</a:t>
            </a:r>
          </a:p>
        </p:txBody>
      </p:sp>
      <p:sp>
        <p:nvSpPr>
          <p:cNvPr id="3" name="Content Placeholder 2"/>
          <p:cNvSpPr>
            <a:spLocks noGrp="1"/>
          </p:cNvSpPr>
          <p:nvPr>
            <p:ph idx="1"/>
          </p:nvPr>
        </p:nvSpPr>
        <p:spPr>
          <a:xfrm>
            <a:off x="609600" y="1143003"/>
            <a:ext cx="10972800" cy="4983163"/>
          </a:xfrm>
          <a:effectLst>
            <a:outerShdw blurRad="50800" dist="38100" dir="2700000" algn="tl" rotWithShape="0">
              <a:prstClr val="black">
                <a:alpha val="40000"/>
              </a:prstClr>
            </a:outerShdw>
          </a:effectLst>
        </p:spPr>
        <p:txBody>
          <a:bodyPr/>
          <a:lstStyle>
            <a:lvl1pPr>
              <a:buClr>
                <a:srgbClr val="FFFF00"/>
              </a:buClr>
              <a:defRPr/>
            </a:lvl1pPr>
            <a:lvl2pPr>
              <a:buClr>
                <a:srgbClr val="FFFF00"/>
              </a:buClr>
              <a:defRPr/>
            </a:lvl2pPr>
            <a:lvl3pPr>
              <a:buClr>
                <a:srgbClr val="FFFF00"/>
              </a:buClr>
              <a:defRPr/>
            </a:lvl3pPr>
            <a:lvl4pPr>
              <a:buClr>
                <a:srgbClr val="FFFF00"/>
              </a:buClr>
              <a:defRPr/>
            </a:lvl4pPr>
            <a:lvl5pPr>
              <a:buClr>
                <a:srgbClr val="FFFF00"/>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1" y="6591300"/>
            <a:ext cx="12192000" cy="266700"/>
          </a:xfrm>
          <a:prstGeom prst="rect">
            <a:avLst/>
          </a:prstGeom>
          <a:gradFill flip="none" rotWithShape="1">
            <a:gsLst>
              <a:gs pos="0">
                <a:schemeClr val="tx1"/>
              </a:gs>
              <a:gs pos="29000">
                <a:schemeClr val="tx2">
                  <a:lumMod val="75000"/>
                </a:schemeClr>
              </a:gs>
              <a:gs pos="66000">
                <a:schemeClr val="accent6"/>
              </a:gs>
              <a:gs pos="100000">
                <a:srgbClr val="FFC00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2" name="Straight Connector 11"/>
          <p:cNvCxnSpPr/>
          <p:nvPr userDrawn="1"/>
        </p:nvCxnSpPr>
        <p:spPr>
          <a:xfrm>
            <a:off x="1828800" y="821412"/>
            <a:ext cx="8534400" cy="0"/>
          </a:xfrm>
          <a:prstGeom prst="line">
            <a:avLst/>
          </a:prstGeom>
          <a:ln w="31750" cmpd="sng">
            <a:solidFill>
              <a:srgbClr val="FFFF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Slide Number Placeholder 14"/>
          <p:cNvSpPr>
            <a:spLocks noGrp="1"/>
          </p:cNvSpPr>
          <p:nvPr>
            <p:ph type="sldNum" sz="quarter" idx="11"/>
          </p:nvPr>
        </p:nvSpPr>
        <p:spPr>
          <a:xfrm>
            <a:off x="9347200" y="6553200"/>
            <a:ext cx="2844800" cy="304800"/>
          </a:xfrm>
          <a:prstGeom prst="rect">
            <a:avLst/>
          </a:prstGeom>
        </p:spPr>
        <p:txBody>
          <a:bodyPr/>
          <a:lstStyle>
            <a:lvl1pPr algn="r">
              <a:defRPr sz="1200" b="1">
                <a:solidFill>
                  <a:schemeClr val="tx1"/>
                </a:solidFill>
              </a:defRPr>
            </a:lvl1pPr>
          </a:lstStyle>
          <a:p>
            <a:fld id="{6E1A77EF-BF8E-4C45-9CDC-24DDCA95018F}" type="slidenum">
              <a:rPr lang="en-US" smtClean="0"/>
              <a:pPr/>
              <a:t>‹#›</a:t>
            </a:fld>
            <a:endParaRPr lang="en-US" dirty="0"/>
          </a:p>
        </p:txBody>
      </p:sp>
      <p:sp>
        <p:nvSpPr>
          <p:cNvPr id="10" name="Footer Placeholder 15"/>
          <p:cNvSpPr>
            <a:spLocks noGrp="1"/>
          </p:cNvSpPr>
          <p:nvPr>
            <p:ph type="ftr" sz="quarter" idx="3"/>
          </p:nvPr>
        </p:nvSpPr>
        <p:spPr>
          <a:xfrm>
            <a:off x="4165600" y="6553200"/>
            <a:ext cx="3860800" cy="304800"/>
          </a:xfrm>
          <a:prstGeom prst="rect">
            <a:avLst/>
          </a:prstGeom>
        </p:spPr>
        <p:txBody>
          <a:bodyPr/>
          <a:lstStyle>
            <a:lvl1pPr>
              <a:defRPr sz="1200" b="1">
                <a:solidFill>
                  <a:schemeClr val="tx1"/>
                </a:solidFill>
              </a:defRPr>
            </a:lvl1pPr>
          </a:lstStyle>
          <a:p>
            <a:pPr algn="ctr"/>
            <a:r>
              <a:rPr lang="en-US" sz="1200" b="1" dirty="0">
                <a:solidFill>
                  <a:schemeClr val="tx1"/>
                </a:solidFill>
                <a:effectLst>
                  <a:outerShdw blurRad="50800" dist="38100" dir="2700000" algn="tl" rotWithShape="0">
                    <a:prstClr val="black">
                      <a:alpha val="40000"/>
                    </a:prstClr>
                  </a:outerShdw>
                </a:effectLst>
              </a:rPr>
              <a:t>Criminal Law Department</a:t>
            </a:r>
          </a:p>
        </p:txBody>
      </p:sp>
    </p:spTree>
    <p:extLst>
      <p:ext uri="{BB962C8B-B14F-4D97-AF65-F5344CB8AC3E}">
        <p14:creationId xmlns:p14="http://schemas.microsoft.com/office/powerpoint/2010/main" val="18139564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347200" y="6553200"/>
            <a:ext cx="2844800" cy="304800"/>
          </a:xfrm>
          <a:prstGeom prst="rect">
            <a:avLst/>
          </a:prstGeom>
        </p:spPr>
        <p:txBody>
          <a:bodyPr/>
          <a:lstStyle>
            <a:lvl1pPr algn="r">
              <a:defRPr/>
            </a:lvl1pPr>
          </a:lstStyle>
          <a:p>
            <a:fld id="{6E1A77EF-BF8E-4C45-9CDC-24DDCA95018F}" type="slidenum">
              <a:rPr lang="en-US" smtClean="0"/>
              <a:pPr/>
              <a:t>‹#›</a:t>
            </a:fld>
            <a:endParaRPr lang="en-US"/>
          </a:p>
        </p:txBody>
      </p:sp>
      <p:sp>
        <p:nvSpPr>
          <p:cNvPr id="5" name="Footer Placeholder 15"/>
          <p:cNvSpPr>
            <a:spLocks noGrp="1"/>
          </p:cNvSpPr>
          <p:nvPr>
            <p:ph type="ftr" sz="quarter" idx="3"/>
          </p:nvPr>
        </p:nvSpPr>
        <p:spPr>
          <a:xfrm>
            <a:off x="4165600" y="6553200"/>
            <a:ext cx="3860800" cy="304800"/>
          </a:xfrm>
          <a:prstGeom prst="rect">
            <a:avLst/>
          </a:prstGeom>
        </p:spPr>
        <p:txBody>
          <a:bodyPr/>
          <a:lstStyle>
            <a:lvl1pPr>
              <a:defRPr sz="1200" b="1">
                <a:solidFill>
                  <a:schemeClr val="tx1"/>
                </a:solidFill>
              </a:defRPr>
            </a:lvl1pPr>
          </a:lstStyle>
          <a:p>
            <a:pPr algn="ctr"/>
            <a:r>
              <a:rPr lang="en-US" sz="1200" b="1" dirty="0">
                <a:solidFill>
                  <a:schemeClr val="tx1"/>
                </a:solidFill>
                <a:effectLst>
                  <a:outerShdw blurRad="50800" dist="38100" dir="2700000" algn="tl" rotWithShape="0">
                    <a:prstClr val="black">
                      <a:alpha val="40000"/>
                    </a:prstClr>
                  </a:outerShdw>
                </a:effectLst>
              </a:rPr>
              <a:t>Criminal Law Department</a:t>
            </a:r>
          </a:p>
        </p:txBody>
      </p:sp>
    </p:spTree>
    <p:extLst>
      <p:ext uri="{BB962C8B-B14F-4D97-AF65-F5344CB8AC3E}">
        <p14:creationId xmlns:p14="http://schemas.microsoft.com/office/powerpoint/2010/main" val="17645653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Custom Layout">
    <p:bg>
      <p:bgPr>
        <a:gradFill flip="none" rotWithShape="1">
          <a:gsLst>
            <a:gs pos="100000">
              <a:schemeClr val="bg1"/>
            </a:gs>
            <a:gs pos="100000">
              <a:schemeClr val="bg2">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5657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78878-4273-E363-C18E-6DFAC1C4C3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ED0EA6-8EED-FF8C-BC81-09BB6F0C89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CB7408-6EB1-7BB6-D311-44B89ECD2741}"/>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6F46D6F9-8D9C-599D-91A2-CABF008A50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C4AB5E-2F53-1175-5563-FEC94D3AD285}"/>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866251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DD9BE-A3D2-74B0-02E5-3B12137404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03A01E-DCA8-8E56-689C-618380FD34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4DB7E8-FDAF-5F41-3F87-B5657AE9B28C}"/>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E7A0B44F-B112-F843-CBA2-50FD7A41A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8E02D4-E43F-F2F3-40E7-9EB20E55821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1111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1C40B-1A7A-AA1A-5F8C-484D812C2D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C73F6B-6080-AA85-8A57-0B71FBDBED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8F6A39-D8ED-A05A-FB64-C73AED73BF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D99D44-0FB5-11C8-1AA6-02A00EFB189A}"/>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6" name="Footer Placeholder 5">
            <a:extLst>
              <a:ext uri="{FF2B5EF4-FFF2-40B4-BE49-F238E27FC236}">
                <a16:creationId xmlns:a16="http://schemas.microsoft.com/office/drawing/2014/main" id="{3108CAE4-BEBB-5454-C75F-68E455D3B9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76ED4E-548A-AEC1-4C4E-F29463FCC150}"/>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74954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5A98A-7E8C-7138-F29B-CF5476C006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CBAF70-9E8A-A4FC-700F-4098CB50E1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440EEC-12EB-125F-4E18-E64929EB1A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28B431-2CF0-B645-C95E-A578B59840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A7C77A-E4EF-B36C-0343-8D9F201F63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764C46-9A5E-1C61-4F31-63C170A1CF36}"/>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8" name="Footer Placeholder 7">
            <a:extLst>
              <a:ext uri="{FF2B5EF4-FFF2-40B4-BE49-F238E27FC236}">
                <a16:creationId xmlns:a16="http://schemas.microsoft.com/office/drawing/2014/main" id="{E0FFB962-0E72-56C9-9549-10210AA19C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FC4B30-4EFA-308F-473A-05E11005F80F}"/>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05447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870CA-1C7A-68CB-99FE-CE7D18F33B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68D770-AC4A-1ED7-AA2C-BF76D5742661}"/>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4" name="Footer Placeholder 3">
            <a:extLst>
              <a:ext uri="{FF2B5EF4-FFF2-40B4-BE49-F238E27FC236}">
                <a16:creationId xmlns:a16="http://schemas.microsoft.com/office/drawing/2014/main" id="{4C33905A-E714-4A74-4410-058CB4C3CF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D7C9A0-ECA4-6531-AACE-857F86CB94A3}"/>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803186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B2A14B-55BB-CF23-02D6-367B6C166CFA}"/>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3" name="Footer Placeholder 2">
            <a:extLst>
              <a:ext uri="{FF2B5EF4-FFF2-40B4-BE49-F238E27FC236}">
                <a16:creationId xmlns:a16="http://schemas.microsoft.com/office/drawing/2014/main" id="{8B236DEF-9DD7-525B-1A24-DFD5BE7315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B7BAFA-61F5-D798-E105-69881F08AB8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261950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4E4FE-8210-23F3-725E-BA7A5D24A9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6941F3-B398-A1C5-73BF-AC81DD6F57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10A354-1150-ACA4-AE84-4FD149D6BA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E2C85A-DAC6-AB64-0BB7-C5AFAC6D225F}"/>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6" name="Footer Placeholder 5">
            <a:extLst>
              <a:ext uri="{FF2B5EF4-FFF2-40B4-BE49-F238E27FC236}">
                <a16:creationId xmlns:a16="http://schemas.microsoft.com/office/drawing/2014/main" id="{5E079D22-64DF-5F72-584E-0B96DF1EE0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8C66D0-53D0-A644-74FC-6693FC577A48}"/>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1295845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E5D21-A7B4-EAF6-762F-437E93C913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A83294-31FC-9A15-6AFF-BEE49674E9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74B0EF-969E-67DC-125D-DA86BAE029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52ADD7-6CF7-A1BF-70BF-FA0906A9AC54}"/>
              </a:ext>
            </a:extLst>
          </p:cNvPr>
          <p:cNvSpPr>
            <a:spLocks noGrp="1"/>
          </p:cNvSpPr>
          <p:nvPr>
            <p:ph type="dt" sz="half" idx="10"/>
          </p:nvPr>
        </p:nvSpPr>
        <p:spPr/>
        <p:txBody>
          <a:bodyPr/>
          <a:lstStyle/>
          <a:p>
            <a:fld id="{72363EA5-6FA1-42FD-ADD0-A582C3023A29}" type="datetimeFigureOut">
              <a:rPr lang="en-US" smtClean="0"/>
              <a:t>12/2/2024</a:t>
            </a:fld>
            <a:endParaRPr lang="en-US"/>
          </a:p>
        </p:txBody>
      </p:sp>
      <p:sp>
        <p:nvSpPr>
          <p:cNvPr id="6" name="Footer Placeholder 5">
            <a:extLst>
              <a:ext uri="{FF2B5EF4-FFF2-40B4-BE49-F238E27FC236}">
                <a16:creationId xmlns:a16="http://schemas.microsoft.com/office/drawing/2014/main" id="{5881F331-4BAF-5FD1-B8E9-55740EFB8B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95B034-496B-DE38-D07E-30653CAB62A2}"/>
              </a:ext>
            </a:extLst>
          </p:cNvPr>
          <p:cNvSpPr>
            <a:spLocks noGrp="1"/>
          </p:cNvSpPr>
          <p:nvPr>
            <p:ph type="sldNum" sz="quarter" idx="12"/>
          </p:nvPr>
        </p:nvSpPr>
        <p:spPr/>
        <p:txBody>
          <a:bodyPr/>
          <a:lstStyle/>
          <a:p>
            <a:fld id="{903CC815-B244-436C-B9C7-F489AEC627F1}" type="slidenum">
              <a:rPr lang="en-US" smtClean="0"/>
              <a:t>‹#›</a:t>
            </a:fld>
            <a:endParaRPr lang="en-US"/>
          </a:p>
        </p:txBody>
      </p:sp>
    </p:spTree>
    <p:extLst>
      <p:ext uri="{BB962C8B-B14F-4D97-AF65-F5344CB8AC3E}">
        <p14:creationId xmlns:p14="http://schemas.microsoft.com/office/powerpoint/2010/main" val="2355845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6985B7-056F-D8A4-C01A-CCD5E1834F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952909-19E1-B94F-3406-0984D90693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D8BF12-AA7B-83C4-4FD0-F4C823FC4E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63EA5-6FA1-42FD-ADD0-A582C3023A29}" type="datetimeFigureOut">
              <a:rPr lang="en-US" smtClean="0"/>
              <a:t>12/2/2024</a:t>
            </a:fld>
            <a:endParaRPr lang="en-US"/>
          </a:p>
        </p:txBody>
      </p:sp>
      <p:sp>
        <p:nvSpPr>
          <p:cNvPr id="5" name="Footer Placeholder 4">
            <a:extLst>
              <a:ext uri="{FF2B5EF4-FFF2-40B4-BE49-F238E27FC236}">
                <a16:creationId xmlns:a16="http://schemas.microsoft.com/office/drawing/2014/main" id="{8226620D-FC38-C96F-1B18-22853725E1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01CC05-822C-5A36-06AA-DAF24F0557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3CC815-B244-436C-B9C7-F489AEC627F1}" type="slidenum">
              <a:rPr lang="en-US" smtClean="0"/>
              <a:t>‹#›</a:t>
            </a:fld>
            <a:endParaRPr lang="en-US"/>
          </a:p>
        </p:txBody>
      </p:sp>
    </p:spTree>
    <p:extLst>
      <p:ext uri="{BB962C8B-B14F-4D97-AF65-F5344CB8AC3E}">
        <p14:creationId xmlns:p14="http://schemas.microsoft.com/office/powerpoint/2010/main" val="16404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gray">
          <a:xfrm>
            <a:off x="1206500" y="228600"/>
            <a:ext cx="9779000" cy="492125"/>
          </a:xfrm>
          <a:prstGeom prst="rect">
            <a:avLst/>
          </a:prstGeom>
          <a:noFill/>
          <a:ln w="9525">
            <a:noFill/>
            <a:miter lim="800000"/>
            <a:headEnd/>
            <a:tailEnd/>
          </a:ln>
        </p:spPr>
        <p:txBody>
          <a:bodyPr vert="horz" wrap="square" lIns="91440" tIns="0" rIns="91440" bIns="0" numCol="1" anchor="ctr" anchorCtr="0" compatLnSpc="1">
            <a:prstTxWarp prst="textNoShape">
              <a:avLst/>
            </a:prstTxWarp>
            <a:spAutoFit/>
          </a:bodyPr>
          <a:lstStyle/>
          <a:p>
            <a:pPr lvl="0"/>
            <a:endParaRPr lang="en-US"/>
          </a:p>
        </p:txBody>
      </p:sp>
      <p:sp>
        <p:nvSpPr>
          <p:cNvPr id="1308677" name="Text Box 5"/>
          <p:cNvSpPr txBox="1">
            <a:spLocks noChangeArrowheads="1"/>
          </p:cNvSpPr>
          <p:nvPr/>
        </p:nvSpPr>
        <p:spPr bwMode="gray">
          <a:xfrm>
            <a:off x="775709" y="6581775"/>
            <a:ext cx="2603597" cy="261610"/>
          </a:xfrm>
          <a:prstGeom prst="rect">
            <a:avLst/>
          </a:prstGeom>
          <a:noFill/>
          <a:ln w="9525">
            <a:noFill/>
            <a:miter lim="800000"/>
            <a:headEnd/>
            <a:tailEnd/>
          </a:ln>
          <a:effectLst/>
        </p:spPr>
        <p:txBody>
          <a:bodyPr wrap="none">
            <a:spAutoFit/>
          </a:bodyPr>
          <a:lstStyle/>
          <a:p>
            <a:pPr algn="ctr">
              <a:defRPr/>
            </a:pPr>
            <a:r>
              <a:rPr lang="en-US" sz="1100" b="1" i="1" dirty="0">
                <a:latin typeface="Arial" pitchFamily="34" charset="0"/>
                <a:cs typeface="Arial" pitchFamily="34" charset="0"/>
              </a:rPr>
              <a:t>SOLDIER</a:t>
            </a:r>
            <a:r>
              <a:rPr lang="en-US" sz="1100" b="1" i="1" baseline="0" dirty="0">
                <a:latin typeface="Arial" pitchFamily="34" charset="0"/>
                <a:cs typeface="Arial" pitchFamily="34" charset="0"/>
              </a:rPr>
              <a:t> FIRST</a:t>
            </a:r>
            <a:r>
              <a:rPr lang="en-US" sz="1100" b="1" i="1" dirty="0">
                <a:latin typeface="Arial" pitchFamily="34" charset="0"/>
                <a:cs typeface="Arial" pitchFamily="34" charset="0"/>
              </a:rPr>
              <a:t>, LAWYER</a:t>
            </a:r>
            <a:r>
              <a:rPr lang="en-US" sz="1100" b="1" i="1" baseline="0" dirty="0">
                <a:latin typeface="Arial" pitchFamily="34" charset="0"/>
                <a:cs typeface="Arial" pitchFamily="34" charset="0"/>
              </a:rPr>
              <a:t> ALWAYS</a:t>
            </a:r>
            <a:endParaRPr lang="en-US" sz="1100" i="1" dirty="0">
              <a:latin typeface="Arial" pitchFamily="34" charset="0"/>
              <a:cs typeface="Arial" pitchFamily="34" charset="0"/>
            </a:endParaRPr>
          </a:p>
        </p:txBody>
      </p:sp>
      <p:cxnSp>
        <p:nvCxnSpPr>
          <p:cNvPr id="1030" name="Straight Connector 11"/>
          <p:cNvCxnSpPr>
            <a:cxnSpLocks noChangeShapeType="1"/>
          </p:cNvCxnSpPr>
          <p:nvPr userDrawn="1"/>
        </p:nvCxnSpPr>
        <p:spPr bwMode="auto">
          <a:xfrm>
            <a:off x="1219200" y="838200"/>
            <a:ext cx="9753600" cy="0"/>
          </a:xfrm>
          <a:prstGeom prst="line">
            <a:avLst/>
          </a:prstGeom>
          <a:noFill/>
          <a:ln w="25400" algn="ctr">
            <a:solidFill>
              <a:schemeClr val="tx1"/>
            </a:solidFill>
            <a:round/>
            <a:headEnd/>
            <a:tailEnd/>
          </a:ln>
        </p:spPr>
      </p:cxnSp>
      <p:cxnSp>
        <p:nvCxnSpPr>
          <p:cNvPr id="1031" name="Straight Connector 15"/>
          <p:cNvCxnSpPr>
            <a:cxnSpLocks noChangeShapeType="1"/>
          </p:cNvCxnSpPr>
          <p:nvPr userDrawn="1"/>
        </p:nvCxnSpPr>
        <p:spPr bwMode="auto">
          <a:xfrm>
            <a:off x="1219200" y="914400"/>
            <a:ext cx="9753600" cy="0"/>
          </a:xfrm>
          <a:prstGeom prst="line">
            <a:avLst/>
          </a:prstGeom>
          <a:noFill/>
          <a:ln w="25400" algn="ctr">
            <a:solidFill>
              <a:srgbClr val="FFC000"/>
            </a:solidFill>
            <a:round/>
            <a:headEnd/>
            <a:tailEnd/>
          </a:ln>
        </p:spPr>
      </p:cxnSp>
      <p:sp>
        <p:nvSpPr>
          <p:cNvPr id="17" name="TextBox 16"/>
          <p:cNvSpPr txBox="1"/>
          <p:nvPr userDrawn="1"/>
        </p:nvSpPr>
        <p:spPr>
          <a:xfrm>
            <a:off x="5435402" y="1"/>
            <a:ext cx="1321196" cy="276999"/>
          </a:xfrm>
          <a:prstGeom prst="rect">
            <a:avLst/>
          </a:prstGeom>
          <a:noFill/>
        </p:spPr>
        <p:txBody>
          <a:bodyPr wrap="none">
            <a:spAutoFit/>
          </a:bodyPr>
          <a:lstStyle/>
          <a:p>
            <a:pPr algn="ctr" eaLnBrk="0" hangingPunct="0">
              <a:defRPr/>
            </a:pPr>
            <a:r>
              <a:rPr lang="en-US" sz="1200" b="1" dirty="0">
                <a:solidFill>
                  <a:srgbClr val="009900"/>
                </a:solidFill>
                <a:latin typeface="+mn-lt"/>
                <a:cs typeface="+mn-cs"/>
              </a:rPr>
              <a:t>UNCLASSIFIED</a:t>
            </a:r>
          </a:p>
        </p:txBody>
      </p:sp>
      <p:sp>
        <p:nvSpPr>
          <p:cNvPr id="18" name="TextBox 17"/>
          <p:cNvSpPr txBox="1"/>
          <p:nvPr userDrawn="1"/>
        </p:nvSpPr>
        <p:spPr>
          <a:xfrm>
            <a:off x="5435402" y="6581776"/>
            <a:ext cx="1321196" cy="276999"/>
          </a:xfrm>
          <a:prstGeom prst="rect">
            <a:avLst/>
          </a:prstGeom>
          <a:noFill/>
        </p:spPr>
        <p:txBody>
          <a:bodyPr wrap="none">
            <a:spAutoFit/>
          </a:bodyPr>
          <a:lstStyle/>
          <a:p>
            <a:pPr algn="ctr" eaLnBrk="0" hangingPunct="0">
              <a:defRPr/>
            </a:pPr>
            <a:r>
              <a:rPr lang="en-US" sz="1200" b="1" dirty="0">
                <a:solidFill>
                  <a:srgbClr val="009900"/>
                </a:solidFill>
                <a:latin typeface="+mn-lt"/>
                <a:cs typeface="+mn-cs"/>
              </a:rPr>
              <a:t>UNCLASSIFIED</a:t>
            </a:r>
          </a:p>
        </p:txBody>
      </p:sp>
      <p:cxnSp>
        <p:nvCxnSpPr>
          <p:cNvPr id="1034" name="Straight Connector 18"/>
          <p:cNvCxnSpPr>
            <a:cxnSpLocks noChangeShapeType="1"/>
          </p:cNvCxnSpPr>
          <p:nvPr userDrawn="1"/>
        </p:nvCxnSpPr>
        <p:spPr bwMode="auto">
          <a:xfrm>
            <a:off x="1219200" y="6553200"/>
            <a:ext cx="10160000" cy="0"/>
          </a:xfrm>
          <a:prstGeom prst="line">
            <a:avLst/>
          </a:prstGeom>
          <a:noFill/>
          <a:ln w="25400" algn="ctr">
            <a:solidFill>
              <a:schemeClr val="tx1"/>
            </a:solidFill>
            <a:round/>
            <a:headEnd/>
            <a:tailEnd/>
          </a:ln>
        </p:spPr>
      </p:cxnSp>
      <p:cxnSp>
        <p:nvCxnSpPr>
          <p:cNvPr id="1035" name="Straight Connector 19"/>
          <p:cNvCxnSpPr>
            <a:cxnSpLocks noChangeShapeType="1"/>
          </p:cNvCxnSpPr>
          <p:nvPr userDrawn="1"/>
        </p:nvCxnSpPr>
        <p:spPr bwMode="auto">
          <a:xfrm>
            <a:off x="1219200" y="6477000"/>
            <a:ext cx="10160000" cy="0"/>
          </a:xfrm>
          <a:prstGeom prst="line">
            <a:avLst/>
          </a:prstGeom>
          <a:noFill/>
          <a:ln w="25400" algn="ctr">
            <a:solidFill>
              <a:srgbClr val="FFC000"/>
            </a:solidFill>
            <a:round/>
            <a:headEnd/>
            <a:tailEnd/>
          </a:ln>
        </p:spPr>
      </p:cxnSp>
      <p:sp>
        <p:nvSpPr>
          <p:cNvPr id="12" name="Footer Placeholder 11"/>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en-US" dirty="0"/>
          </a:p>
        </p:txBody>
      </p:sp>
      <p:pic>
        <p:nvPicPr>
          <p:cNvPr id="2" name="Picture 1" descr="Logo&#10;&#10;Description automatically generated">
            <a:extLst>
              <a:ext uri="{FF2B5EF4-FFF2-40B4-BE49-F238E27FC236}">
                <a16:creationId xmlns:a16="http://schemas.microsoft.com/office/drawing/2014/main" id="{DA48FBC4-42AA-8EF6-35C0-73ECB13E7FD4}"/>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06079" y="58143"/>
            <a:ext cx="1016000" cy="762000"/>
          </a:xfrm>
          <a:prstGeom prst="rect">
            <a:avLst/>
          </a:prstGeom>
        </p:spPr>
      </p:pic>
      <p:pic>
        <p:nvPicPr>
          <p:cNvPr id="3" name="Picture 2" descr="TJAGLCS Crest">
            <a:extLst>
              <a:ext uri="{FF2B5EF4-FFF2-40B4-BE49-F238E27FC236}">
                <a16:creationId xmlns:a16="http://schemas.microsoft.com/office/drawing/2014/main" id="{44A9DF8F-D26D-3C64-6557-03ABC0EF83A7}"/>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41736" y="43065"/>
            <a:ext cx="1142731" cy="857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44506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hdr="0" ftr="0" dt="0"/>
  <p:txStyles>
    <p:titleStyle>
      <a:lvl1pPr algn="ctr" rtl="0" eaLnBrk="0" fontAlgn="base" hangingPunct="0">
        <a:spcBef>
          <a:spcPct val="0"/>
        </a:spcBef>
        <a:spcAft>
          <a:spcPct val="0"/>
        </a:spcAft>
        <a:defRPr sz="3200" b="1">
          <a:solidFill>
            <a:schemeClr val="tx1"/>
          </a:solidFill>
          <a:latin typeface="+mj-lt"/>
          <a:ea typeface="+mj-ea"/>
          <a:cs typeface="+mj-cs"/>
        </a:defRPr>
      </a:lvl1pPr>
      <a:lvl2pPr algn="ctr" rtl="0" eaLnBrk="0" fontAlgn="base" hangingPunct="0">
        <a:spcBef>
          <a:spcPct val="0"/>
        </a:spcBef>
        <a:spcAft>
          <a:spcPct val="0"/>
        </a:spcAft>
        <a:defRPr sz="3200" b="1">
          <a:solidFill>
            <a:schemeClr val="tx1"/>
          </a:solidFill>
          <a:latin typeface="Arial" charset="0"/>
        </a:defRPr>
      </a:lvl2pPr>
      <a:lvl3pPr algn="ctr" rtl="0" eaLnBrk="0" fontAlgn="base" hangingPunct="0">
        <a:spcBef>
          <a:spcPct val="0"/>
        </a:spcBef>
        <a:spcAft>
          <a:spcPct val="0"/>
        </a:spcAft>
        <a:defRPr sz="3200" b="1">
          <a:solidFill>
            <a:schemeClr val="tx1"/>
          </a:solidFill>
          <a:latin typeface="Arial" charset="0"/>
        </a:defRPr>
      </a:lvl3pPr>
      <a:lvl4pPr algn="ctr" rtl="0" eaLnBrk="0" fontAlgn="base" hangingPunct="0">
        <a:spcBef>
          <a:spcPct val="0"/>
        </a:spcBef>
        <a:spcAft>
          <a:spcPct val="0"/>
        </a:spcAft>
        <a:defRPr sz="3200" b="1">
          <a:solidFill>
            <a:schemeClr val="tx1"/>
          </a:solidFill>
          <a:latin typeface="Arial" charset="0"/>
        </a:defRPr>
      </a:lvl4pPr>
      <a:lvl5pPr algn="ctr" rtl="0" eaLnBrk="0" fontAlgn="base" hangingPunct="0">
        <a:spcBef>
          <a:spcPct val="0"/>
        </a:spcBef>
        <a:spcAft>
          <a:spcPct val="0"/>
        </a:spcAft>
        <a:defRPr sz="3200" b="1">
          <a:solidFill>
            <a:schemeClr val="tx1"/>
          </a:solidFill>
          <a:latin typeface="Arial" charset="0"/>
        </a:defRPr>
      </a:lvl5pPr>
      <a:lvl6pPr marL="457200" algn="r" rtl="0" fontAlgn="base">
        <a:spcBef>
          <a:spcPct val="0"/>
        </a:spcBef>
        <a:spcAft>
          <a:spcPct val="0"/>
        </a:spcAft>
        <a:defRPr sz="3200" b="1">
          <a:solidFill>
            <a:schemeClr val="bg1"/>
          </a:solidFill>
          <a:latin typeface="Arial" charset="0"/>
        </a:defRPr>
      </a:lvl6pPr>
      <a:lvl7pPr marL="914400" algn="r" rtl="0" fontAlgn="base">
        <a:spcBef>
          <a:spcPct val="0"/>
        </a:spcBef>
        <a:spcAft>
          <a:spcPct val="0"/>
        </a:spcAft>
        <a:defRPr sz="3200" b="1">
          <a:solidFill>
            <a:schemeClr val="bg1"/>
          </a:solidFill>
          <a:latin typeface="Arial" charset="0"/>
        </a:defRPr>
      </a:lvl7pPr>
      <a:lvl8pPr marL="1371600" algn="r" rtl="0" fontAlgn="base">
        <a:spcBef>
          <a:spcPct val="0"/>
        </a:spcBef>
        <a:spcAft>
          <a:spcPct val="0"/>
        </a:spcAft>
        <a:defRPr sz="3200" b="1">
          <a:solidFill>
            <a:schemeClr val="bg1"/>
          </a:solidFill>
          <a:latin typeface="Arial" charset="0"/>
        </a:defRPr>
      </a:lvl8pPr>
      <a:lvl9pPr marL="1828800" algn="r" rtl="0" fontAlgn="base">
        <a:spcBef>
          <a:spcPct val="0"/>
        </a:spcBef>
        <a:spcAft>
          <a:spcPct val="0"/>
        </a:spcAft>
        <a:defRPr sz="3200" b="1">
          <a:solidFill>
            <a:schemeClr val="bg1"/>
          </a:solidFill>
          <a:latin typeface="Arial" charset="0"/>
        </a:defRPr>
      </a:lvl9pPr>
    </p:titleStyle>
    <p:bodyStyle>
      <a:lvl1pPr marL="342900" indent="-342900" algn="l" rtl="0" eaLnBrk="0" fontAlgn="base" hangingPunct="0">
        <a:spcBef>
          <a:spcPct val="20000"/>
        </a:spcBef>
        <a:spcAft>
          <a:spcPct val="0"/>
        </a:spcAft>
        <a:buClr>
          <a:schemeClr val="tx1"/>
        </a:buClr>
        <a:buSzPct val="110000"/>
        <a:buFont typeface="Wingdings" pitchFamily="2" charset="2"/>
        <a:buChar char="ü"/>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663300"/>
        </a:buClr>
        <a:buSzPct val="90000"/>
        <a:buFont typeface="Wingdings" pitchFamily="2" charset="2"/>
        <a:buChar char="è"/>
        <a:defRPr sz="2800" b="1">
          <a:solidFill>
            <a:srgbClr val="663300"/>
          </a:solidFill>
          <a:latin typeface="+mn-lt"/>
        </a:defRPr>
      </a:lvl2pPr>
      <a:lvl3pPr marL="1143000" indent="-228600" algn="l" rtl="0" eaLnBrk="0" fontAlgn="base" hangingPunct="0">
        <a:spcBef>
          <a:spcPct val="20000"/>
        </a:spcBef>
        <a:spcAft>
          <a:spcPct val="0"/>
        </a:spcAft>
        <a:buSzPct val="65000"/>
        <a:buFont typeface="Wingdings" pitchFamily="2" charset="2"/>
        <a:buChar char="u"/>
        <a:defRPr sz="2400" b="1">
          <a:solidFill>
            <a:srgbClr val="006600"/>
          </a:solidFill>
          <a:latin typeface="+mn-lt"/>
        </a:defRPr>
      </a:lvl3pPr>
      <a:lvl4pPr marL="1600200" indent="-228600" algn="l" rtl="0" eaLnBrk="0" fontAlgn="base" hangingPunct="0">
        <a:spcBef>
          <a:spcPct val="20000"/>
        </a:spcBef>
        <a:spcAft>
          <a:spcPct val="0"/>
        </a:spcAft>
        <a:buSzPct val="65000"/>
        <a:buFont typeface="Wingdings" pitchFamily="2" charset="2"/>
        <a:buChar char="u"/>
        <a:defRPr sz="2000" b="1">
          <a:solidFill>
            <a:srgbClr val="006600"/>
          </a:solidFill>
          <a:latin typeface="+mn-lt"/>
        </a:defRPr>
      </a:lvl4pPr>
      <a:lvl5pPr marL="2057400" indent="-228600" algn="l" rtl="0" eaLnBrk="0" fontAlgn="base" hangingPunct="0">
        <a:spcBef>
          <a:spcPct val="20000"/>
        </a:spcBef>
        <a:spcAft>
          <a:spcPct val="0"/>
        </a:spcAft>
        <a:buSzPct val="60000"/>
        <a:buFont typeface="Wingdings" pitchFamily="2" charset="2"/>
        <a:buChar char="£"/>
        <a:defRPr sz="2000" b="1">
          <a:solidFill>
            <a:srgbClr val="006600"/>
          </a:solidFill>
          <a:latin typeface="+mn-lt"/>
        </a:defRPr>
      </a:lvl5pPr>
      <a:lvl6pPr marL="2514600" indent="-228600" algn="l" rtl="0" fontAlgn="base">
        <a:spcBef>
          <a:spcPct val="20000"/>
        </a:spcBef>
        <a:spcAft>
          <a:spcPct val="0"/>
        </a:spcAft>
        <a:buSzPct val="60000"/>
        <a:buFont typeface="Wingdings" pitchFamily="2" charset="2"/>
        <a:buChar char="£"/>
        <a:defRPr sz="2000" b="1">
          <a:solidFill>
            <a:srgbClr val="006600"/>
          </a:solidFill>
          <a:latin typeface="+mn-lt"/>
        </a:defRPr>
      </a:lvl6pPr>
      <a:lvl7pPr marL="2971800" indent="-228600" algn="l" rtl="0" fontAlgn="base">
        <a:spcBef>
          <a:spcPct val="20000"/>
        </a:spcBef>
        <a:spcAft>
          <a:spcPct val="0"/>
        </a:spcAft>
        <a:buSzPct val="60000"/>
        <a:buFont typeface="Wingdings" pitchFamily="2" charset="2"/>
        <a:buChar char="£"/>
        <a:defRPr sz="2000" b="1">
          <a:solidFill>
            <a:srgbClr val="006600"/>
          </a:solidFill>
          <a:latin typeface="+mn-lt"/>
        </a:defRPr>
      </a:lvl7pPr>
      <a:lvl8pPr marL="3429000" indent="-228600" algn="l" rtl="0" fontAlgn="base">
        <a:spcBef>
          <a:spcPct val="20000"/>
        </a:spcBef>
        <a:spcAft>
          <a:spcPct val="0"/>
        </a:spcAft>
        <a:buSzPct val="60000"/>
        <a:buFont typeface="Wingdings" pitchFamily="2" charset="2"/>
        <a:buChar char="£"/>
        <a:defRPr sz="2000" b="1">
          <a:solidFill>
            <a:srgbClr val="006600"/>
          </a:solidFill>
          <a:latin typeface="+mn-lt"/>
        </a:defRPr>
      </a:lvl8pPr>
      <a:lvl9pPr marL="3886200" indent="-228600" algn="l" rtl="0" fontAlgn="base">
        <a:spcBef>
          <a:spcPct val="20000"/>
        </a:spcBef>
        <a:spcAft>
          <a:spcPct val="0"/>
        </a:spcAft>
        <a:buSzPct val="60000"/>
        <a:buFont typeface="Wingdings" pitchFamily="2" charset="2"/>
        <a:buChar char="£"/>
        <a:defRPr sz="2000" b="1">
          <a:solidFill>
            <a:srgbClr val="0066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state.gov/use-of-presidential-drawdown-authority-for-military-assistance-for-ukrain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mailto:TJAGLCS-training@army.mil"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199" y="1450969"/>
            <a:ext cx="9144000" cy="430887"/>
          </a:xfrm>
        </p:spPr>
        <p:txBody>
          <a:bodyPr/>
          <a:lstStyle/>
          <a:p>
            <a:r>
              <a:rPr lang="en-US" sz="2800" dirty="0"/>
              <a:t>TJAGLCS Training Package</a:t>
            </a:r>
            <a:endParaRPr lang="en-US" sz="2200" dirty="0"/>
          </a:p>
        </p:txBody>
      </p:sp>
      <p:sp>
        <p:nvSpPr>
          <p:cNvPr id="3" name="Subtitle 2"/>
          <p:cNvSpPr>
            <a:spLocks noGrp="1"/>
          </p:cNvSpPr>
          <p:nvPr>
            <p:ph type="subTitle" idx="1"/>
          </p:nvPr>
        </p:nvSpPr>
        <p:spPr>
          <a:xfrm>
            <a:off x="2223135" y="4530731"/>
            <a:ext cx="7083879" cy="1752600"/>
          </a:xfrm>
        </p:spPr>
        <p:txBody>
          <a:bodyPr/>
          <a:lstStyle/>
          <a:p>
            <a:pPr>
              <a:tabLst>
                <a:tab pos="4572000" algn="l"/>
              </a:tabLst>
            </a:pPr>
            <a:r>
              <a:rPr kumimoji="0" lang="en-US"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Presidential Drawdown Authority (PDA)</a:t>
            </a:r>
          </a:p>
          <a:p>
            <a:pPr>
              <a:tabLst>
                <a:tab pos="4572000" algn="l"/>
              </a:tabLst>
            </a:pPr>
            <a:r>
              <a:rPr lang="en-US" sz="2200" dirty="0"/>
              <a:t>December 2024</a:t>
            </a:r>
          </a:p>
        </p:txBody>
      </p:sp>
      <p:sp>
        <p:nvSpPr>
          <p:cNvPr id="5" name="AutoShape 2" descr="United States Army Judge Advocate General's Corps - Wikipedia">
            <a:extLst>
              <a:ext uri="{FF2B5EF4-FFF2-40B4-BE49-F238E27FC236}">
                <a16:creationId xmlns:a16="http://schemas.microsoft.com/office/drawing/2014/main" id="{5DFA56DA-FA36-3EF7-1620-4DF81811940D}"/>
              </a:ext>
            </a:extLst>
          </p:cNvPr>
          <p:cNvSpPr>
            <a:spLocks noChangeAspect="1" noChangeArrowheads="1"/>
          </p:cNvSpPr>
          <p:nvPr/>
        </p:nvSpPr>
        <p:spPr bwMode="auto">
          <a:xfrm>
            <a:off x="3866605" y="1464677"/>
            <a:ext cx="3352800" cy="3352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charset="0"/>
              <a:ea typeface="+mn-ea"/>
              <a:cs typeface="Arial" charset="0"/>
            </a:endParaRPr>
          </a:p>
        </p:txBody>
      </p:sp>
      <p:pic>
        <p:nvPicPr>
          <p:cNvPr id="7" name="Picture 6" descr="Logo&#10;&#10;Description automatically generated">
            <a:extLst>
              <a:ext uri="{FF2B5EF4-FFF2-40B4-BE49-F238E27FC236}">
                <a16:creationId xmlns:a16="http://schemas.microsoft.com/office/drawing/2014/main" id="{3C1597C2-5A93-6AB0-7A3F-68F914800A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6692" y="0"/>
            <a:ext cx="1145308" cy="1145308"/>
          </a:xfrm>
          <a:prstGeom prst="rect">
            <a:avLst/>
          </a:prstGeom>
        </p:spPr>
      </p:pic>
      <p:pic>
        <p:nvPicPr>
          <p:cNvPr id="4" name="Picture 2" descr="TJAGLCS Crest">
            <a:extLst>
              <a:ext uri="{FF2B5EF4-FFF2-40B4-BE49-F238E27FC236}">
                <a16:creationId xmlns:a16="http://schemas.microsoft.com/office/drawing/2014/main" id="{78F77D0C-2E3E-36F7-6CD8-EE256C27FA3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2150477"/>
            <a:ext cx="19812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77682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EBBB6A-635A-0681-4D87-1495ED2AF6F8}"/>
              </a:ext>
            </a:extLst>
          </p:cNvPr>
          <p:cNvSpPr>
            <a:spLocks noGrp="1"/>
          </p:cNvSpPr>
          <p:nvPr>
            <p:ph idx="1"/>
          </p:nvPr>
        </p:nvSpPr>
        <p:spPr>
          <a:xfrm>
            <a:off x="1905000" y="1295401"/>
            <a:ext cx="8229600" cy="4525963"/>
          </a:xfrm>
        </p:spPr>
        <p:txBody>
          <a:bodyPr/>
          <a:lstStyle/>
          <a:p>
            <a:pPr marL="0" indent="0">
              <a:buNone/>
            </a:pPr>
            <a:r>
              <a:rPr lang="en-US" kern="100" dirty="0">
                <a:solidFill>
                  <a:srgbClr val="000000"/>
                </a:solidFill>
                <a:latin typeface="Publico"/>
                <a:ea typeface="Calibri" panose="020F0502020204030204" pitchFamily="34" charset="0"/>
                <a:cs typeface="Times New Roman" panose="02020603050405020304" pitchFamily="18" charset="0"/>
              </a:rPr>
              <a:t>The information provided throughout this training aid does not, and is not intended to, constitute legal advice; instead, all information, laws, statues, content, and materials for this training aid are for general informational purposes only.  This </a:t>
            </a:r>
            <a:r>
              <a:rPr lang="en-US" kern="100" dirty="0">
                <a:solidFill>
                  <a:srgbClr val="000000"/>
                </a:solidFill>
                <a:effectLst/>
                <a:latin typeface="Publico"/>
                <a:ea typeface="Calibri" panose="020F0502020204030204" pitchFamily="34" charset="0"/>
                <a:cs typeface="Times New Roman" panose="02020603050405020304" pitchFamily="18" charset="0"/>
              </a:rPr>
              <a:t>training aid may not constitute the most up-to-date legal or other relevant legal information. </a:t>
            </a:r>
            <a:r>
              <a:rPr lang="en-US" b="1" dirty="0">
                <a:effectLst/>
                <a:latin typeface="Calibri" panose="020F0502020204030204" pitchFamily="34" charset="0"/>
                <a:ea typeface="Calibri" panose="020F0502020204030204" pitchFamily="34" charset="0"/>
              </a:rPr>
              <a:t>Judge Advocates need to conduct their own due diligence through independent further legal research on any specific legal issue contained in this training package. </a:t>
            </a:r>
            <a:r>
              <a:rPr lang="en-US" kern="100" dirty="0">
                <a:solidFill>
                  <a:srgbClr val="000000"/>
                </a:solidFill>
                <a:effectLst/>
                <a:latin typeface="Publico"/>
                <a:ea typeface="Calibri" panose="020F0502020204030204" pitchFamily="34" charset="0"/>
                <a:cs typeface="Times New Roman" panose="02020603050405020304" pitchFamily="18" charset="0"/>
              </a:rPr>
              <a:t>No reader, user, or trainee of this product should act or refrain from acting based on information from this training aid without first seeking legal advice from an attorney in the relevant jurisdiction.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2839638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E283C-4209-F5E8-D0F7-B00928C1C91D}"/>
              </a:ext>
            </a:extLst>
          </p:cNvPr>
          <p:cNvSpPr>
            <a:spLocks noGrp="1"/>
          </p:cNvSpPr>
          <p:nvPr>
            <p:ph type="ctrTitle"/>
          </p:nvPr>
        </p:nvSpPr>
        <p:spPr/>
        <p:txBody>
          <a:bodyPr/>
          <a:lstStyle/>
          <a:p>
            <a:r>
              <a:rPr lang="en-US" dirty="0">
                <a:latin typeface="Arial" panose="020B0604020202020204" pitchFamily="34" charset="0"/>
                <a:cs typeface="Arial" panose="020B0604020202020204" pitchFamily="34" charset="0"/>
              </a:rPr>
              <a:t>Presidential Drawdown Authority (PDA)</a:t>
            </a:r>
          </a:p>
        </p:txBody>
      </p:sp>
      <p:sp>
        <p:nvSpPr>
          <p:cNvPr id="3" name="Subtitle 2">
            <a:extLst>
              <a:ext uri="{FF2B5EF4-FFF2-40B4-BE49-F238E27FC236}">
                <a16:creationId xmlns:a16="http://schemas.microsoft.com/office/drawing/2014/main" id="{7AB9DDAE-1BFD-9F7A-187C-8187AC335B6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6351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36C17-40FB-C6BF-1A8D-A41E5D3B174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References</a:t>
            </a:r>
          </a:p>
        </p:txBody>
      </p:sp>
      <p:sp>
        <p:nvSpPr>
          <p:cNvPr id="3" name="Content Placeholder 2">
            <a:extLst>
              <a:ext uri="{FF2B5EF4-FFF2-40B4-BE49-F238E27FC236}">
                <a16:creationId xmlns:a16="http://schemas.microsoft.com/office/drawing/2014/main" id="{6FC19B57-1DDD-934C-78E9-C338E972C163}"/>
              </a:ext>
            </a:extLst>
          </p:cNvPr>
          <p:cNvSpPr>
            <a:spLocks noGrp="1"/>
          </p:cNvSpPr>
          <p:nvPr>
            <p:ph idx="1"/>
          </p:nvPr>
        </p:nvSpPr>
        <p:spPr/>
        <p:txBody>
          <a:bodyPr>
            <a:normAutofit/>
          </a:bodyPr>
          <a:lstStyle/>
          <a:p>
            <a:r>
              <a:rPr lang="en-US" sz="1700" dirty="0">
                <a:latin typeface="Arial" panose="020B0604020202020204" pitchFamily="34" charset="0"/>
                <a:cs typeface="Arial" panose="020B0604020202020204" pitchFamily="34" charset="0"/>
              </a:rPr>
              <a:t>The Foreign Assistance Act of 1961, Section 506 (10 U.S.C. 2318)</a:t>
            </a:r>
          </a:p>
          <a:p>
            <a:r>
              <a:rPr lang="en-US" sz="1700" b="0" i="0" u="none" strike="noStrike" baseline="0" dirty="0">
                <a:solidFill>
                  <a:srgbClr val="000000"/>
                </a:solidFill>
                <a:latin typeface="Arial" panose="020B0604020202020204" pitchFamily="34" charset="0"/>
                <a:cs typeface="Arial" panose="020B0604020202020204" pitchFamily="34" charset="0"/>
              </a:rPr>
              <a:t>U.S. Department of State, Use of Presidential Drawdown Authority for Military Assistance for Ukraine, Fact Sheet, November 20, 2024, available at </a:t>
            </a:r>
            <a:r>
              <a:rPr lang="en-US" sz="1700" b="0" i="0" u="none" strike="noStrike" baseline="0" dirty="0">
                <a:solidFill>
                  <a:srgbClr val="000000"/>
                </a:solidFill>
                <a:latin typeface="Arial" panose="020B0604020202020204" pitchFamily="34" charset="0"/>
                <a:cs typeface="Arial" panose="020B0604020202020204" pitchFamily="34" charset="0"/>
                <a:hlinkClick r:id="rId3"/>
              </a:rPr>
              <a:t>https://www.state.gov/use-of-presidential-drawdown-authority-for-military-assistance-for-ukraine/</a:t>
            </a:r>
            <a:r>
              <a:rPr lang="en-US" sz="1700" b="0" i="0" u="none" strike="noStrike" baseline="0" dirty="0">
                <a:solidFill>
                  <a:srgbClr val="000000"/>
                </a:solidFill>
                <a:latin typeface="Arial" panose="020B0604020202020204" pitchFamily="34" charset="0"/>
                <a:cs typeface="Arial" panose="020B0604020202020204" pitchFamily="34" charset="0"/>
              </a:rPr>
              <a:t> </a:t>
            </a:r>
          </a:p>
          <a:p>
            <a:endParaRPr lang="en-US" sz="17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endParaRPr lang="en-US" sz="1800" b="0" i="0" u="none" strike="noStrike" baseline="0" dirty="0">
              <a:solidFill>
                <a:srgbClr val="000000"/>
              </a:solidFill>
              <a:latin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03823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ECE4-F9D2-35BE-4781-9BA9915E89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Presidential Drawdown Authority</a:t>
            </a:r>
          </a:p>
        </p:txBody>
      </p:sp>
      <p:sp>
        <p:nvSpPr>
          <p:cNvPr id="6" name="Content Placeholder 5">
            <a:extLst>
              <a:ext uri="{FF2B5EF4-FFF2-40B4-BE49-F238E27FC236}">
                <a16:creationId xmlns:a16="http://schemas.microsoft.com/office/drawing/2014/main" id="{E693873E-EC92-608D-735C-A14B53DBF71D}"/>
              </a:ext>
            </a:extLst>
          </p:cNvPr>
          <p:cNvSpPr>
            <a:spLocks noGrp="1"/>
          </p:cNvSpPr>
          <p:nvPr>
            <p:ph idx="1"/>
          </p:nvPr>
        </p:nvSpPr>
        <p:spPr/>
        <p:txBody>
          <a:bodyPr/>
          <a:lstStyle/>
          <a:p>
            <a:r>
              <a:rPr lang="en-US" sz="2200" dirty="0">
                <a:latin typeface="Arial" panose="020B0604020202020204" pitchFamily="34" charset="0"/>
                <a:cs typeface="Arial" panose="020B0604020202020204" pitchFamily="34" charset="0"/>
              </a:rPr>
              <a:t>Foreign Assistance Act </a:t>
            </a:r>
          </a:p>
          <a:p>
            <a:pPr lvl="1"/>
            <a:r>
              <a:rPr lang="en-US" sz="2000" dirty="0">
                <a:latin typeface="Arial" panose="020B0604020202020204" pitchFamily="34" charset="0"/>
                <a:cs typeface="Arial" panose="020B0604020202020204" pitchFamily="34" charset="0"/>
              </a:rPr>
              <a:t>Authorizes the President to direct transfers of articles and services from the inventory and resources of any agency of the USG to support foreign countries and international organizations in response to unforeseen military emergencies or for other legislatively authorized purposes</a:t>
            </a:r>
          </a:p>
          <a:p>
            <a:pPr lvl="1"/>
            <a:r>
              <a:rPr lang="en-US" sz="2200" b="1" dirty="0">
                <a:highlight>
                  <a:srgbClr val="FFFF00"/>
                </a:highlight>
                <a:latin typeface="Arial" panose="020B0604020202020204" pitchFamily="34" charset="0"/>
                <a:cs typeface="Arial" panose="020B0604020202020204" pitchFamily="34" charset="0"/>
              </a:rPr>
              <a:t>Sec. 506(a)(1) DoD Drawdown for Unforeseen Emergencies</a:t>
            </a:r>
          </a:p>
          <a:p>
            <a:pPr lvl="1"/>
            <a:r>
              <a:rPr lang="en-US" sz="2200" dirty="0">
                <a:latin typeface="Arial" panose="020B0604020202020204" pitchFamily="34" charset="0"/>
                <a:cs typeface="Arial" panose="020B0604020202020204" pitchFamily="34" charset="0"/>
              </a:rPr>
              <a:t>Sec. 506(a)(2) DoD Drawdown for: </a:t>
            </a:r>
          </a:p>
          <a:p>
            <a:pPr lvl="2"/>
            <a:r>
              <a:rPr lang="en-US" sz="1600" dirty="0">
                <a:latin typeface="Arial" panose="020B0604020202020204" pitchFamily="34" charset="0"/>
                <a:cs typeface="Arial" panose="020B0604020202020204" pitchFamily="34" charset="0"/>
              </a:rPr>
              <a:t>Narcotics Control or Antiterrorism Assistance</a:t>
            </a:r>
          </a:p>
          <a:p>
            <a:pPr lvl="2"/>
            <a:r>
              <a:rPr lang="en-US" sz="1600" dirty="0">
                <a:latin typeface="Arial" panose="020B0604020202020204" pitchFamily="34" charset="0"/>
                <a:cs typeface="Arial" panose="020B0604020202020204" pitchFamily="34" charset="0"/>
              </a:rPr>
              <a:t>International Disaster Assistance</a:t>
            </a:r>
          </a:p>
          <a:p>
            <a:pPr lvl="2"/>
            <a:r>
              <a:rPr lang="en-US" sz="1600" dirty="0">
                <a:latin typeface="Arial" panose="020B0604020202020204" pitchFamily="34" charset="0"/>
                <a:cs typeface="Arial" panose="020B0604020202020204" pitchFamily="34" charset="0"/>
              </a:rPr>
              <a:t>Nonproliferation Assistance</a:t>
            </a:r>
          </a:p>
          <a:p>
            <a:pPr lvl="2"/>
            <a:r>
              <a:rPr lang="en-US" sz="1600" dirty="0">
                <a:latin typeface="Arial" panose="020B0604020202020204" pitchFamily="34" charset="0"/>
                <a:cs typeface="Arial" panose="020B0604020202020204" pitchFamily="34" charset="0"/>
              </a:rPr>
              <a:t>Migration and Refugee Assistance</a:t>
            </a:r>
          </a:p>
          <a:p>
            <a:pPr lvl="2"/>
            <a:r>
              <a:rPr lang="en-US" sz="1600" dirty="0">
                <a:latin typeface="Arial" panose="020B0604020202020204" pitchFamily="34" charset="0"/>
                <a:cs typeface="Arial" panose="020B0604020202020204" pitchFamily="34" charset="0"/>
              </a:rPr>
              <a:t>Cooperative efforts in Cambodia, Laos, and Vietnam to repatriate POW/MIA</a:t>
            </a:r>
          </a:p>
          <a:p>
            <a:pPr lvl="1"/>
            <a:r>
              <a:rPr lang="en-US" sz="2200" dirty="0">
                <a:latin typeface="Arial" panose="020B0604020202020204" pitchFamily="34" charset="0"/>
                <a:cs typeface="Arial" panose="020B0604020202020204" pitchFamily="34" charset="0"/>
              </a:rPr>
              <a:t>Sec. 552(c)(2) DoD Drawdown for Peacekeeping Operations</a:t>
            </a:r>
          </a:p>
          <a:p>
            <a:endParaRPr lang="en-US" dirty="0"/>
          </a:p>
        </p:txBody>
      </p:sp>
    </p:spTree>
    <p:extLst>
      <p:ext uri="{BB962C8B-B14F-4D97-AF65-F5344CB8AC3E}">
        <p14:creationId xmlns:p14="http://schemas.microsoft.com/office/powerpoint/2010/main" val="250436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ECE4-F9D2-35BE-4781-9BA9915E89E1}"/>
              </a:ext>
            </a:extLst>
          </p:cNvPr>
          <p:cNvSpPr>
            <a:spLocks noGrp="1"/>
          </p:cNvSpPr>
          <p:nvPr>
            <p:ph type="title"/>
          </p:nvPr>
        </p:nvSpPr>
        <p:spPr/>
        <p:txBody>
          <a:bodyPr/>
          <a:lstStyle/>
          <a:p>
            <a:r>
              <a:rPr lang="pl-PL" dirty="0">
                <a:latin typeface="Arial" panose="020B0604020202020204" pitchFamily="34" charset="0"/>
                <a:cs typeface="Arial" panose="020B0604020202020204" pitchFamily="34" charset="0"/>
              </a:rPr>
              <a:t>FAA, Sec. 506(a)(1) aka 22 U.S.C. § 2318(a)(1)</a:t>
            </a:r>
            <a:endParaRPr lang="en-US" dirty="0">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E693873E-EC92-608D-735C-A14B53DBF71D}"/>
              </a:ext>
            </a:extLst>
          </p:cNvPr>
          <p:cNvSpPr>
            <a:spLocks noGrp="1"/>
          </p:cNvSpPr>
          <p:nvPr>
            <p:ph idx="1"/>
          </p:nvPr>
        </p:nvSpPr>
        <p:spPr/>
        <p:txBody>
          <a:bodyPr/>
          <a:lstStyle/>
          <a:p>
            <a:r>
              <a:rPr lang="en-US" sz="2200" dirty="0">
                <a:latin typeface="Arial" panose="020B0604020202020204" pitchFamily="34" charset="0"/>
                <a:cs typeface="Arial" panose="020B0604020202020204" pitchFamily="34" charset="0"/>
              </a:rPr>
              <a:t>Authorizes the President to direct DoD drawdowns for unforeseen emergencies requiring immediate military assistance that cannot be addressed under the Arms Export Control Act or any other law</a:t>
            </a:r>
          </a:p>
          <a:p>
            <a:r>
              <a:rPr lang="en-US" sz="2200" dirty="0">
                <a:latin typeface="Arial" panose="020B0604020202020204" pitchFamily="34" charset="0"/>
                <a:cs typeface="Arial" panose="020B0604020202020204" pitchFamily="34" charset="0"/>
              </a:rPr>
              <a:t>Requires the President to report to Congress that an unforeseen emergency required immediate military assistance</a:t>
            </a:r>
          </a:p>
          <a:p>
            <a:r>
              <a:rPr lang="en-US" sz="2200" dirty="0">
                <a:latin typeface="Arial" panose="020B0604020202020204" pitchFamily="34" charset="0"/>
                <a:cs typeface="Arial" panose="020B0604020202020204" pitchFamily="34" charset="0"/>
              </a:rPr>
              <a:t>May provide defense articles already on hand in DoD stocks, DoD services, and military education and training</a:t>
            </a:r>
          </a:p>
          <a:p>
            <a:pPr lvl="1"/>
            <a:r>
              <a:rPr lang="en-US" sz="2200" dirty="0">
                <a:latin typeface="Arial" panose="020B0604020202020204" pitchFamily="34" charset="0"/>
                <a:cs typeface="Arial" panose="020B0604020202020204" pitchFamily="34" charset="0"/>
              </a:rPr>
              <a:t>May include the supply of commercial transportation and related services if the cost of commercial transportation is less than the cost of USG provided transportation</a:t>
            </a:r>
          </a:p>
          <a:p>
            <a:endParaRPr lang="en-US" dirty="0"/>
          </a:p>
        </p:txBody>
      </p:sp>
    </p:spTree>
    <p:extLst>
      <p:ext uri="{BB962C8B-B14F-4D97-AF65-F5344CB8AC3E}">
        <p14:creationId xmlns:p14="http://schemas.microsoft.com/office/powerpoint/2010/main" val="1094264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ECE4-F9D2-35BE-4781-9BA9915E89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Statutory Cap on PDA? </a:t>
            </a:r>
          </a:p>
        </p:txBody>
      </p:sp>
      <p:sp>
        <p:nvSpPr>
          <p:cNvPr id="6" name="Content Placeholder 5">
            <a:extLst>
              <a:ext uri="{FF2B5EF4-FFF2-40B4-BE49-F238E27FC236}">
                <a16:creationId xmlns:a16="http://schemas.microsoft.com/office/drawing/2014/main" id="{E693873E-EC92-608D-735C-A14B53DBF71D}"/>
              </a:ext>
            </a:extLst>
          </p:cNvPr>
          <p:cNvSpPr>
            <a:spLocks noGrp="1"/>
          </p:cNvSpPr>
          <p:nvPr>
            <p:ph idx="1"/>
          </p:nvPr>
        </p:nvSpPr>
        <p:spPr/>
        <p:txBody>
          <a:bodyPr>
            <a:normAutofit/>
          </a:bodyPr>
          <a:lstStyle/>
          <a:p>
            <a:r>
              <a:rPr lang="en-US" sz="1800" dirty="0">
                <a:latin typeface="Arial" panose="020B0604020202020204" pitchFamily="34" charset="0"/>
                <a:cs typeface="Arial" panose="020B0604020202020204" pitchFamily="34" charset="0"/>
              </a:rPr>
              <a:t>Aggregate value of all drawdowns directed in any FY under this authority may not exceed $100M under 22 U.S.C. § 2318(a)(1).</a:t>
            </a:r>
          </a:p>
          <a:p>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FY2024 National Security Supplemental Appropriations Act, PL 118-50</a:t>
            </a:r>
          </a:p>
          <a:p>
            <a:pPr marL="0" indent="0">
              <a:buNone/>
            </a:pPr>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06587107-88F2-678E-396A-E5DABCBD7742}"/>
              </a:ext>
            </a:extLst>
          </p:cNvPr>
          <p:cNvPicPr>
            <a:picLocks noChangeAspect="1"/>
          </p:cNvPicPr>
          <p:nvPr/>
        </p:nvPicPr>
        <p:blipFill>
          <a:blip r:embed="rId3"/>
          <a:stretch>
            <a:fillRect/>
          </a:stretch>
        </p:blipFill>
        <p:spPr>
          <a:xfrm>
            <a:off x="1382083" y="3212901"/>
            <a:ext cx="6297101" cy="788393"/>
          </a:xfrm>
          <a:prstGeom prst="rect">
            <a:avLst/>
          </a:prstGeom>
        </p:spPr>
      </p:pic>
    </p:spTree>
    <p:extLst>
      <p:ext uri="{BB962C8B-B14F-4D97-AF65-F5344CB8AC3E}">
        <p14:creationId xmlns:p14="http://schemas.microsoft.com/office/powerpoint/2010/main" val="3058094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ECE4-F9D2-35BE-4781-9BA9915E89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PDA for Ukraine</a:t>
            </a:r>
          </a:p>
        </p:txBody>
      </p:sp>
      <p:sp>
        <p:nvSpPr>
          <p:cNvPr id="4" name="Content Placeholder 3">
            <a:extLst>
              <a:ext uri="{FF2B5EF4-FFF2-40B4-BE49-F238E27FC236}">
                <a16:creationId xmlns:a16="http://schemas.microsoft.com/office/drawing/2014/main" id="{B24480C5-87D6-943D-2992-7995682B5F3D}"/>
              </a:ext>
            </a:extLst>
          </p:cNvPr>
          <p:cNvSpPr>
            <a:spLocks noGrp="1"/>
          </p:cNvSpPr>
          <p:nvPr>
            <p:ph sz="half" idx="2"/>
          </p:nvPr>
        </p:nvSpPr>
        <p:spPr>
          <a:xfrm>
            <a:off x="839788" y="1681163"/>
            <a:ext cx="5157787" cy="4508500"/>
          </a:xfrm>
        </p:spPr>
        <p:txBody>
          <a:bodyPr/>
          <a:lstStyle/>
          <a:p>
            <a:r>
              <a:rPr lang="en-US" dirty="0"/>
              <a:t>Since August 2021, the United States has been providing defense article to Ukraine utilizing PDA.  </a:t>
            </a:r>
          </a:p>
          <a:p>
            <a:r>
              <a:rPr lang="en-US" dirty="0"/>
              <a:t>As of 20 November 2024, the United States was on PDA drawdown 70 for Ukraine. </a:t>
            </a:r>
          </a:p>
        </p:txBody>
      </p:sp>
      <p:sp>
        <p:nvSpPr>
          <p:cNvPr id="8" name="Text Placeholder 7">
            <a:extLst>
              <a:ext uri="{FF2B5EF4-FFF2-40B4-BE49-F238E27FC236}">
                <a16:creationId xmlns:a16="http://schemas.microsoft.com/office/drawing/2014/main" id="{0E517609-769A-8965-E4FA-00BC49E84AB5}"/>
              </a:ext>
            </a:extLst>
          </p:cNvPr>
          <p:cNvSpPr>
            <a:spLocks noGrp="1"/>
          </p:cNvSpPr>
          <p:nvPr>
            <p:ph type="body" sz="quarter" idx="3"/>
          </p:nvPr>
        </p:nvSpPr>
        <p:spPr/>
        <p:txBody>
          <a:bodyPr/>
          <a:lstStyle/>
          <a:p>
            <a:endParaRPr lang="en-US"/>
          </a:p>
        </p:txBody>
      </p:sp>
      <p:sp>
        <p:nvSpPr>
          <p:cNvPr id="9" name="Content Placeholder 8">
            <a:extLst>
              <a:ext uri="{FF2B5EF4-FFF2-40B4-BE49-F238E27FC236}">
                <a16:creationId xmlns:a16="http://schemas.microsoft.com/office/drawing/2014/main" id="{E09027C9-8BD1-D822-5AC0-DA3399A3C204}"/>
              </a:ext>
            </a:extLst>
          </p:cNvPr>
          <p:cNvSpPr>
            <a:spLocks noGrp="1"/>
          </p:cNvSpPr>
          <p:nvPr>
            <p:ph sz="quarter" idx="4"/>
          </p:nvPr>
        </p:nvSpPr>
        <p:spPr/>
        <p:txBody>
          <a:bodyPr/>
          <a:lstStyle/>
          <a:p>
            <a:endParaRPr lang="en-US"/>
          </a:p>
        </p:txBody>
      </p:sp>
      <p:pic>
        <p:nvPicPr>
          <p:cNvPr id="11" name="Picture 10">
            <a:extLst>
              <a:ext uri="{FF2B5EF4-FFF2-40B4-BE49-F238E27FC236}">
                <a16:creationId xmlns:a16="http://schemas.microsoft.com/office/drawing/2014/main" id="{EB98EA57-6CDF-5AF4-C52C-26A8E7787183}"/>
              </a:ext>
            </a:extLst>
          </p:cNvPr>
          <p:cNvPicPr>
            <a:picLocks noChangeAspect="1"/>
          </p:cNvPicPr>
          <p:nvPr/>
        </p:nvPicPr>
        <p:blipFill>
          <a:blip r:embed="rId3"/>
          <a:stretch>
            <a:fillRect/>
          </a:stretch>
        </p:blipFill>
        <p:spPr>
          <a:xfrm>
            <a:off x="5649732" y="0"/>
            <a:ext cx="6542268" cy="6858000"/>
          </a:xfrm>
          <a:prstGeom prst="rect">
            <a:avLst/>
          </a:prstGeom>
        </p:spPr>
      </p:pic>
    </p:spTree>
    <p:extLst>
      <p:ext uri="{BB962C8B-B14F-4D97-AF65-F5344CB8AC3E}">
        <p14:creationId xmlns:p14="http://schemas.microsoft.com/office/powerpoint/2010/main" val="1909530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91066-D09A-9D31-045D-27A49A83C61D}"/>
              </a:ext>
            </a:extLst>
          </p:cNvPr>
          <p:cNvSpPr>
            <a:spLocks noGrp="1"/>
          </p:cNvSpPr>
          <p:nvPr>
            <p:ph type="ctrTitle"/>
          </p:nvPr>
        </p:nvSpPr>
        <p:spPr>
          <a:xfrm>
            <a:off x="2133600" y="1887380"/>
            <a:ext cx="7772400" cy="984885"/>
          </a:xfrm>
        </p:spPr>
        <p:txBody>
          <a:bodyPr/>
          <a:lstStyle/>
          <a:p>
            <a:br>
              <a:rPr lang="en-US" dirty="0"/>
            </a:br>
            <a:endParaRPr lang="en-US" dirty="0"/>
          </a:p>
        </p:txBody>
      </p:sp>
      <p:sp>
        <p:nvSpPr>
          <p:cNvPr id="3" name="Subtitle 2">
            <a:extLst>
              <a:ext uri="{FF2B5EF4-FFF2-40B4-BE49-F238E27FC236}">
                <a16:creationId xmlns:a16="http://schemas.microsoft.com/office/drawing/2014/main" id="{8BB6F6C2-C981-F696-796D-6B636EF6767D}"/>
              </a:ext>
            </a:extLst>
          </p:cNvPr>
          <p:cNvSpPr>
            <a:spLocks noGrp="1"/>
          </p:cNvSpPr>
          <p:nvPr>
            <p:ph type="subTitle" idx="1"/>
          </p:nvPr>
        </p:nvSpPr>
        <p:spPr>
          <a:xfrm>
            <a:off x="3045069" y="2379822"/>
            <a:ext cx="6400800" cy="1752600"/>
          </a:xfrm>
        </p:spPr>
        <p:txBody>
          <a:bodyPr/>
          <a:lstStyle/>
          <a:p>
            <a:pPr algn="ctr" latinLnBrk="0"/>
            <a:r>
              <a:rPr lang="en-US" b="0" i="0" u="none" strike="noStrike" dirty="0">
                <a:solidFill>
                  <a:srgbClr val="FFFFFF"/>
                </a:solidFill>
                <a:effectLst/>
                <a:latin typeface="Franklin Gothic Book" panose="020B0503020102020204" pitchFamily="34" charset="0"/>
                <a:hlinkClick r:id="rId2"/>
              </a:rPr>
              <a:t>Need Training Materials?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Have Training Materials?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Questions?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Contact Us!</a:t>
            </a:r>
            <a:endParaRPr lang="en-US" b="0" i="0" u="none" strike="noStrike" dirty="0">
              <a:solidFill>
                <a:srgbClr val="FFFFFF"/>
              </a:solidFill>
              <a:effectLst/>
              <a:latin typeface="Franklin Gothic Book" panose="020B0503020102020204" pitchFamily="34" charset="0"/>
            </a:endParaRPr>
          </a:p>
          <a:p>
            <a:pPr algn="ctr" latinLnBrk="0"/>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00B0F0"/>
                </a:solidFill>
                <a:effectLst/>
                <a:latin typeface="Franklin Gothic Book" panose="020B0503020102020204" pitchFamily="34" charset="0"/>
                <a:hlinkClick r:id="rId2">
                  <a:extLst>
                    <a:ext uri="{A12FA001-AC4F-418D-AE19-62706E023703}">
                      <ahyp:hlinkClr xmlns:ahyp="http://schemas.microsoft.com/office/drawing/2018/hyperlinkcolor" val="tx"/>
                    </a:ext>
                  </a:extLst>
                </a:hlinkClick>
              </a:rPr>
              <a:t>TJAGLCS-training@army.mil</a:t>
            </a:r>
            <a:endParaRPr lang="en-US" b="0" i="0" dirty="0">
              <a:solidFill>
                <a:srgbClr val="00B0F0"/>
              </a:solidFill>
              <a:effectLst/>
              <a:latin typeface="Franklin Gothic Book" panose="020B0503020102020204" pitchFamily="34" charset="0"/>
            </a:endParaRPr>
          </a:p>
        </p:txBody>
      </p:sp>
    </p:spTree>
    <p:extLst>
      <p:ext uri="{BB962C8B-B14F-4D97-AF65-F5344CB8AC3E}">
        <p14:creationId xmlns:p14="http://schemas.microsoft.com/office/powerpoint/2010/main" val="988758232"/>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2003 03 CG Unclassified Master">
  <a:themeElements>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1_2003 03 CG Unclassified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1_2003 03 CG Unclassified Maste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2003 03 CG Unclassified Maste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2003 03 CG Unclassified Maste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2003 03 CG Unclassified Mast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2003 03 CG Unclassified Mast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2003 03 CG Unclassified Mast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TotalTime>
  <Words>528</Words>
  <Application>Microsoft Office PowerPoint</Application>
  <PresentationFormat>Widescreen</PresentationFormat>
  <Paragraphs>49</Paragraphs>
  <Slides>9</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Arial</vt:lpstr>
      <vt:lpstr>Calibri</vt:lpstr>
      <vt:lpstr>Calibri Light</vt:lpstr>
      <vt:lpstr>Franklin Gothic Book</vt:lpstr>
      <vt:lpstr>Publico</vt:lpstr>
      <vt:lpstr>Times New Roman</vt:lpstr>
      <vt:lpstr>Wingdings</vt:lpstr>
      <vt:lpstr>Office Theme</vt:lpstr>
      <vt:lpstr>1_2003 03 CG Unclassified Master</vt:lpstr>
      <vt:lpstr>TJAGLCS Training Package</vt:lpstr>
      <vt:lpstr>PowerPoint Presentation</vt:lpstr>
      <vt:lpstr>Presidential Drawdown Authority (PDA)</vt:lpstr>
      <vt:lpstr>References</vt:lpstr>
      <vt:lpstr>Presidential Drawdown Authority</vt:lpstr>
      <vt:lpstr>FAA, Sec. 506(a)(1) aka 22 U.S.C. § 2318(a)(1)</vt:lpstr>
      <vt:lpstr>Statutory Cap on PDA? </vt:lpstr>
      <vt:lpstr>PDA for Ukraine</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Resolutions</dc:title>
  <dc:creator>Venious, Nichole M MAJ USARMY HQDA TJAGLCS (USA)</dc:creator>
  <cp:lastModifiedBy>Troy, Keaton L MAJ USARMY HQDA TJAGLCS (USA)</cp:lastModifiedBy>
  <cp:revision>10</cp:revision>
  <dcterms:created xsi:type="dcterms:W3CDTF">2024-11-26T17:15:13Z</dcterms:created>
  <dcterms:modified xsi:type="dcterms:W3CDTF">2024-12-02T15:42:24Z</dcterms:modified>
</cp:coreProperties>
</file>